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162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530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538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798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31128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858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674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850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606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0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589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59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392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53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71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73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653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236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0373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public.tableau.com/views/Story_16226631429860/Story1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C120E2E4-E214-40D7-9FCA-0D87843856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5861" y="1471454"/>
            <a:ext cx="2800351" cy="86201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A6BA568A-793B-40FE-8079-44D30C178E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399" y="2577306"/>
            <a:ext cx="2581276" cy="1703387"/>
          </a:xfrm>
        </p:spPr>
        <p:txBody>
          <a:bodyPr>
            <a:noAutofit/>
          </a:bodyPr>
          <a:lstStyle/>
          <a:p>
            <a:pPr algn="ctr"/>
            <a:r>
              <a:rPr lang="en-US" sz="3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Citi Bike Analytics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2E7FC4-E72C-4F53-A8FF-EC04CB24A0F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85363" y="0"/>
            <a:ext cx="82066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Story 19">
            <a:extLst>
              <a:ext uri="{FF2B5EF4-FFF2-40B4-BE49-F238E27FC236}">
                <a16:creationId xmlns:a16="http://schemas.microsoft.com/office/drawing/2014/main" id="{2400E67B-85FF-421D-81A5-CD9464323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710" y="0"/>
            <a:ext cx="722824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672FDA-F349-4B2F-810F-B94BE6DE8D66}"/>
              </a:ext>
            </a:extLst>
          </p:cNvPr>
          <p:cNvSpPr txBox="1"/>
          <p:nvPr/>
        </p:nvSpPr>
        <p:spPr>
          <a:xfrm>
            <a:off x="1466850" y="1881484"/>
            <a:ext cx="3248025" cy="2831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Relation between age group and gender of bike users indicate no meaningful difference between gender 1 and 2 who were born 1980 to 1985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Story 110">
            <a:extLst>
              <a:ext uri="{FF2B5EF4-FFF2-40B4-BE49-F238E27FC236}">
                <a16:creationId xmlns:a16="http://schemas.microsoft.com/office/drawing/2014/main" id="{F4630DE1-905A-4513-AD9C-D3F343B13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760" y="0"/>
            <a:ext cx="722824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C9A34A-0748-4B2D-9D50-0C2865EE02A1}"/>
              </a:ext>
            </a:extLst>
          </p:cNvPr>
          <p:cNvSpPr txBox="1"/>
          <p:nvPr/>
        </p:nvSpPr>
        <p:spPr>
          <a:xfrm>
            <a:off x="1790700" y="2648635"/>
            <a:ext cx="265747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 1 indicates the relation between the start and stops time for user groups.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Story 111">
            <a:extLst>
              <a:ext uri="{FF2B5EF4-FFF2-40B4-BE49-F238E27FC236}">
                <a16:creationId xmlns:a16="http://schemas.microsoft.com/office/drawing/2014/main" id="{1F0AE2A4-B901-4DAD-90BE-194C55B9EA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760" y="76200"/>
            <a:ext cx="722824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1D9C2D-F072-4CDF-89B5-BCF43DCF715B}"/>
              </a:ext>
            </a:extLst>
          </p:cNvPr>
          <p:cNvSpPr txBox="1"/>
          <p:nvPr/>
        </p:nvSpPr>
        <p:spPr>
          <a:xfrm>
            <a:off x="1325210" y="2505670"/>
            <a:ext cx="363855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 2 indicates the relation between age group and gender with trip duration.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tory 11">
            <a:extLst>
              <a:ext uri="{FF2B5EF4-FFF2-40B4-BE49-F238E27FC236}">
                <a16:creationId xmlns:a16="http://schemas.microsoft.com/office/drawing/2014/main" id="{310D7EB7-0CAA-42C1-BA06-059AF74F9A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579" y="0"/>
            <a:ext cx="7157421" cy="67908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A17C94-9084-4230-AFB7-404D916EB679}"/>
              </a:ext>
            </a:extLst>
          </p:cNvPr>
          <p:cNvSpPr txBox="1"/>
          <p:nvPr/>
        </p:nvSpPr>
        <p:spPr>
          <a:xfrm>
            <a:off x="1748454" y="2644170"/>
            <a:ext cx="296642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Slide shows the most popular</a:t>
            </a:r>
          </a:p>
          <a:p>
            <a:pPr algn="ctr"/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 Stations in NY city.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Story 12">
            <a:extLst>
              <a:ext uri="{FF2B5EF4-FFF2-40B4-BE49-F238E27FC236}">
                <a16:creationId xmlns:a16="http://schemas.microsoft.com/office/drawing/2014/main" id="{E38F05B3-6CBE-45CB-8D3A-B9E6C2074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760" y="0"/>
            <a:ext cx="722824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797BFD-A783-482A-8D53-A5C4837A4FA2}"/>
              </a:ext>
            </a:extLst>
          </p:cNvPr>
          <p:cNvSpPr txBox="1"/>
          <p:nvPr/>
        </p:nvSpPr>
        <p:spPr>
          <a:xfrm>
            <a:off x="1819276" y="2315260"/>
            <a:ext cx="27813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Slide shows the most popular</a:t>
            </a:r>
          </a:p>
          <a:p>
            <a:pPr algn="ctr"/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Stations </a:t>
            </a:r>
          </a:p>
          <a:p>
            <a:pPr algn="ctr"/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NY city.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Story 13">
            <a:extLst>
              <a:ext uri="{FF2B5EF4-FFF2-40B4-BE49-F238E27FC236}">
                <a16:creationId xmlns:a16="http://schemas.microsoft.com/office/drawing/2014/main" id="{0319522E-C84D-44CC-A57D-B08DD514C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760" y="0"/>
            <a:ext cx="72282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5B3D8B-DAAD-4719-97FC-BF8C2AE1F0A1}"/>
              </a:ext>
            </a:extLst>
          </p:cNvPr>
          <p:cNvSpPr txBox="1"/>
          <p:nvPr/>
        </p:nvSpPr>
        <p:spPr>
          <a:xfrm>
            <a:off x="1819275" y="1858060"/>
            <a:ext cx="292417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relation between user types and average trip duration indicates customers have longer trip duration than average trip duration.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Story 14">
            <a:extLst>
              <a:ext uri="{FF2B5EF4-FFF2-40B4-BE49-F238E27FC236}">
                <a16:creationId xmlns:a16="http://schemas.microsoft.com/office/drawing/2014/main" id="{17F14BAE-BB61-41E0-A168-F1BA81233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4235" y="0"/>
            <a:ext cx="722824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19F6D8-096C-432A-98B0-A7B7F2A1AE2B}"/>
              </a:ext>
            </a:extLst>
          </p:cNvPr>
          <p:cNvSpPr txBox="1"/>
          <p:nvPr/>
        </p:nvSpPr>
        <p:spPr>
          <a:xfrm>
            <a:off x="1076325" y="1905000"/>
            <a:ext cx="38779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most popular start stations Names are categorized based on the count of start biking stations.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 20 St &amp; 11 Ave, E17 St 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Broadway, Broadway &amp;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 58 St are the most popular start stations.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Story 15">
            <a:extLst>
              <a:ext uri="{FF2B5EF4-FFF2-40B4-BE49-F238E27FC236}">
                <a16:creationId xmlns:a16="http://schemas.microsoft.com/office/drawing/2014/main" id="{1B491392-1C85-4645-9CB9-BCB55DE46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760" y="0"/>
            <a:ext cx="722824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108614-83E4-4505-A20B-458D8B2DFC42}"/>
              </a:ext>
            </a:extLst>
          </p:cNvPr>
          <p:cNvSpPr txBox="1"/>
          <p:nvPr/>
        </p:nvSpPr>
        <p:spPr>
          <a:xfrm>
            <a:off x="1590675" y="2081509"/>
            <a:ext cx="3162300" cy="3340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popular start/ end stations greater or equal to 5000 are indicated on the slide.</a:t>
            </a: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most popular start/ end station is Broadway &amp; W 58 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Story 16">
            <a:extLst>
              <a:ext uri="{FF2B5EF4-FFF2-40B4-BE49-F238E27FC236}">
                <a16:creationId xmlns:a16="http://schemas.microsoft.com/office/drawing/2014/main" id="{7982FBB4-A8A3-444B-9E10-2486E91B5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760" y="0"/>
            <a:ext cx="722824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88B41F-D2D7-484C-9043-D8FA0DF13CBC}"/>
              </a:ext>
            </a:extLst>
          </p:cNvPr>
          <p:cNvSpPr txBox="1"/>
          <p:nvPr/>
        </p:nvSpPr>
        <p:spPr>
          <a:xfrm>
            <a:off x="1068035" y="2274838"/>
            <a:ext cx="389572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analysis of start time for two user groups shows considerable growth for subscribers at 8 o’clock and 18. This probably is related to workday start and finish time.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Story 17">
            <a:extLst>
              <a:ext uri="{FF2B5EF4-FFF2-40B4-BE49-F238E27FC236}">
                <a16:creationId xmlns:a16="http://schemas.microsoft.com/office/drawing/2014/main" id="{37CD9687-9B13-4EA5-9D13-DA2FFAD99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760" y="0"/>
            <a:ext cx="722824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D58D84-186A-447D-8289-0D5271AB208E}"/>
              </a:ext>
            </a:extLst>
          </p:cNvPr>
          <p:cNvSpPr txBox="1"/>
          <p:nvPr/>
        </p:nvSpPr>
        <p:spPr>
          <a:xfrm>
            <a:off x="1476374" y="1738610"/>
            <a:ext cx="322897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analysis of stop time for two user groups indicates considerable growth for subscribers at 9 o’clock and 18.</a:t>
            </a:r>
          </a:p>
          <a:p>
            <a:pPr algn="ctr"/>
            <a:r>
              <a:rPr lang="en-US" sz="24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This probably is related to workday start and finish time.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Story 18">
            <a:extLst>
              <a:ext uri="{FF2B5EF4-FFF2-40B4-BE49-F238E27FC236}">
                <a16:creationId xmlns:a16="http://schemas.microsoft.com/office/drawing/2014/main" id="{B097290E-F168-4341-9B5A-902F52272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760" y="0"/>
            <a:ext cx="722824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846E3A-7816-4692-BB25-01CA5831BCFF}"/>
              </a:ext>
            </a:extLst>
          </p:cNvPr>
          <p:cNvSpPr txBox="1"/>
          <p:nvPr/>
        </p:nvSpPr>
        <p:spPr>
          <a:xfrm>
            <a:off x="1933575" y="2071985"/>
            <a:ext cx="27051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Analyzing the age of bike users indicates the users born in 1980 to 1985 are the most bike users.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</TotalTime>
  <Words>256</Words>
  <Application>Microsoft Office PowerPoint</Application>
  <PresentationFormat>Widescreen</PresentationFormat>
  <Paragraphs>22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Times New Roman</vt:lpstr>
      <vt:lpstr>Tw Cen MT</vt:lpstr>
      <vt:lpstr>Circuit</vt:lpstr>
      <vt:lpstr>Story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Story</dc:title>
  <dc:creator/>
  <cp:lastModifiedBy>Minaskhachkian, Silvart</cp:lastModifiedBy>
  <cp:revision>18</cp:revision>
  <dcterms:created xsi:type="dcterms:W3CDTF">2021-06-02T19:47:52Z</dcterms:created>
  <dcterms:modified xsi:type="dcterms:W3CDTF">2021-06-03T21:33:52Z</dcterms:modified>
</cp:coreProperties>
</file>

<file path=docProps/thumbnail.jpeg>
</file>